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0" r:id="rId14"/>
    <p:sldId id="278" r:id="rId15"/>
    <p:sldId id="272" r:id="rId16"/>
    <p:sldId id="273" r:id="rId17"/>
    <p:sldId id="274" r:id="rId18"/>
    <p:sldId id="275" r:id="rId19"/>
    <p:sldId id="276" r:id="rId20"/>
    <p:sldId id="277" r:id="rId21"/>
    <p:sldId id="27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A10"/>
    <a:srgbClr val="2802B4"/>
    <a:srgbClr val="0BAB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74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182275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76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77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78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79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0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1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2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3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4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5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6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7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8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9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0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1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2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3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4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5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6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7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8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9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0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1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2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3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4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5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6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7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8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9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0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1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2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3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4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5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6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7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8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9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0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1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2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3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4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5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6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7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8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9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0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1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2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3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4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5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6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7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8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9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0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1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2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3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4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5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6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7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8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9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0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1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2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3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4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5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6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7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8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9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0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1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2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3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4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5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6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7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8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9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0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1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2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3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4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5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6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7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8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9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0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1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2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3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4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5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6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7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8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9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0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1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2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3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4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5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6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7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8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9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0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1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2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3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4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5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6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7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8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9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0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1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2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3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4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5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6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7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8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9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0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1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2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3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4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5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6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7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8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9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0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1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2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3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4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5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6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7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8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9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0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1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2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3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4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5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6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7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8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9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0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1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2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3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2454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82455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6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7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8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9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2460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2461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2462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2463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2464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1899BB-F2B4-4486-8040-AF63B639361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82465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182466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67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68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69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0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1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2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3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4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5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6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7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8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9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80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81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82482" name="Picture 210" descr="posbul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60" grpId="0" autoUpdateAnimBg="0"/>
      <p:bldP spid="182461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24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8246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21015-5C9F-41AF-B287-2AACA330BB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66C94-74B1-40B6-AE28-A7E97E0CB5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A7EDD-EEF5-4036-8FF8-9DA5F5C3D2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3DBF9-DFA3-4ACA-AE75-EBFD48EC69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33973-3372-44F2-B14C-62835691D2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81B96-C434-4124-8D85-38C8642775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31B19-983D-419F-B800-C043B6142A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E99E2-5F25-466D-B30D-FB3D756E0B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C681F-725A-418E-80CA-7CB71F8649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F2504-452F-4476-AAEA-13D7DACC9F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latin typeface="+mn-lt"/>
              </a:defRPr>
            </a:lvl1pPr>
          </a:lstStyle>
          <a:p>
            <a:fld id="{A0006B0F-42EE-47AB-B45A-54DB1D521DA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81255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181256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81257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81258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59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1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2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63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81264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5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8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69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81270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1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2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3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4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75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81276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7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81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812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81287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81288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81289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90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91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81292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93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94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81295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96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97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81298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99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300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81301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302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303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81304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305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306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1307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308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309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81310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311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wmf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b="1">
                <a:latin typeface="Monotype Corsiva" pitchFamily="66" charset="0"/>
              </a:rPr>
              <a:t>ВИКТОРИНА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9600" b="1">
                <a:solidFill>
                  <a:srgbClr val="2802B4"/>
                </a:solidFill>
                <a:latin typeface="Monotype Corsiva" pitchFamily="66" charset="0"/>
              </a:rPr>
              <a:t>«ЗОЖ»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Массаж противопоказан при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598863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Переутомлении 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Спазмировании мышц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Повышенной температуре тела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Кожный заболеваниях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1989138"/>
            <a:ext cx="3582988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4464050" cy="947738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Курение табака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Расширяет сосуды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Вредная привычка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Вид наркотической зависимости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Сужает сосуды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1700213"/>
            <a:ext cx="3519488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Аэробика</a:t>
            </a:r>
            <a:r>
              <a:rPr lang="ru-RU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381375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Движение и воздух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Воздух и жизнь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Жизнь и движение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lum bright="6000" contrast="18000"/>
          </a:blip>
          <a:srcRect/>
          <a:stretch>
            <a:fillRect/>
          </a:stretch>
        </p:blipFill>
        <p:spPr bwMode="auto">
          <a:xfrm>
            <a:off x="5292725" y="2133600"/>
            <a:ext cx="3259138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893175" cy="731838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Отсутствие физической активности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6191250" cy="26003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Снимает утомление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Является стрессом для организма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Вызывает утомление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Неблагоприятно для организма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789363"/>
            <a:ext cx="2328862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4076700"/>
            <a:ext cx="2317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3716338"/>
            <a:ext cx="231775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1125538"/>
            <a:ext cx="231775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7377112" cy="442913"/>
          </a:xfrm>
        </p:spPr>
        <p:txBody>
          <a:bodyPr/>
          <a:lstStyle/>
          <a:p>
            <a:pPr algn="l"/>
            <a:r>
              <a:rPr lang="ru-RU" sz="3200" b="1">
                <a:solidFill>
                  <a:srgbClr val="0A0A10"/>
                </a:solidFill>
              </a:rPr>
              <a:t>Вид боевых искусств Японии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>
            <a:lum bright="12000" contrast="6000"/>
          </a:blip>
          <a:srcRect/>
          <a:stretch>
            <a:fillRect/>
          </a:stretch>
        </p:blipFill>
        <p:spPr bwMode="auto">
          <a:xfrm>
            <a:off x="684213" y="765175"/>
            <a:ext cx="2393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404813"/>
            <a:ext cx="271780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4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427538" y="3500438"/>
            <a:ext cx="265271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5" cstate="print">
            <a:lum bright="18000" contrast="12000"/>
          </a:blip>
          <a:srcRect/>
          <a:stretch>
            <a:fillRect/>
          </a:stretch>
        </p:blipFill>
        <p:spPr bwMode="auto">
          <a:xfrm>
            <a:off x="179388" y="4076700"/>
            <a:ext cx="23050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84213" y="3573463"/>
            <a:ext cx="2251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1.Дзюдо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419475" y="1484313"/>
            <a:ext cx="2808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2. Таэквон-до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555875" y="4724400"/>
            <a:ext cx="1819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3.Карате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7164388" y="4692650"/>
            <a:ext cx="1979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4.Самбо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  <p:bldP spid="28682" grpId="0"/>
      <p:bldP spid="28683" grpId="0"/>
      <p:bldP spid="286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836613"/>
            <a:ext cx="6249987" cy="731837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Самое распространенное заразное заболевание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741738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Насморк 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Жадность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Рак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Ринит 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2349500"/>
            <a:ext cx="287178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97887" cy="936625"/>
          </a:xfrm>
        </p:spPr>
        <p:txBody>
          <a:bodyPr/>
          <a:lstStyle/>
          <a:p>
            <a:r>
              <a:rPr lang="ru-RU" sz="2800" b="1">
                <a:solidFill>
                  <a:srgbClr val="0A0A10"/>
                </a:solidFill>
              </a:rPr>
              <a:t>Нормальные цифры артериального давления у лиц 15-20 лет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57563"/>
            <a:ext cx="5543550" cy="30241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До 100 мм.рт.ст.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100-120 мм.рт.ст. на 70-80 мм.рт.ст.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140 мм.рт.ст. на 90 мм.рт.ст.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Свыше 150 мм.рт.ст.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981075"/>
            <a:ext cx="2193925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1341438"/>
            <a:ext cx="3262313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Депрессия</a:t>
            </a:r>
            <a:r>
              <a:rPr lang="ru-RU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334125" cy="20240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Стойкий упадок настроения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Хроническое переутомление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Длительный психический дискомфорт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4005263"/>
            <a:ext cx="231775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005263"/>
            <a:ext cx="2306638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5938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Во время сна мозг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3889375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Бездействует 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Воспринимает информацию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Перерабатывает информацию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Уменьшается 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1150938"/>
            <a:ext cx="4824413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4176712" cy="515938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Цы - Гун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4465638" cy="28876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Оздоровительная система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Вид китайского единоборства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Гора в Китае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lum bright="18000" contrast="18000"/>
          </a:blip>
          <a:srcRect/>
          <a:stretch>
            <a:fillRect/>
          </a:stretch>
        </p:blipFill>
        <p:spPr bwMode="auto">
          <a:xfrm>
            <a:off x="4859338" y="404813"/>
            <a:ext cx="25876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lum bright="12000" contrast="18000"/>
          </a:blip>
          <a:srcRect/>
          <a:stretch>
            <a:fillRect/>
          </a:stretch>
        </p:blipFill>
        <p:spPr bwMode="auto">
          <a:xfrm>
            <a:off x="5580063" y="3357563"/>
            <a:ext cx="2935287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4292600"/>
            <a:ext cx="3743325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36613"/>
            <a:ext cx="8642350" cy="1008062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Оптимальная температура воды для ванны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2808288" cy="41148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ru-RU" sz="6000" b="1">
                <a:solidFill>
                  <a:srgbClr val="2802B4"/>
                </a:solidFill>
              </a:rPr>
              <a:t>37</a:t>
            </a:r>
            <a:r>
              <a:rPr lang="en-US" sz="6000" b="1">
                <a:solidFill>
                  <a:srgbClr val="2802B4"/>
                </a:solidFill>
                <a:cs typeface="Arial" charset="0"/>
              </a:rPr>
              <a:t>°</a:t>
            </a:r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ru-RU" sz="6000" b="1">
                <a:solidFill>
                  <a:srgbClr val="2802B4"/>
                </a:solidFill>
              </a:rPr>
              <a:t>33</a:t>
            </a:r>
            <a:r>
              <a:rPr lang="en-US" sz="6000" b="1">
                <a:solidFill>
                  <a:srgbClr val="2802B4"/>
                </a:solidFill>
                <a:cs typeface="Arial" charset="0"/>
              </a:rPr>
              <a:t>°</a:t>
            </a:r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ru-RU" sz="6000" b="1">
                <a:solidFill>
                  <a:srgbClr val="2802B4"/>
                </a:solidFill>
              </a:rPr>
              <a:t>28</a:t>
            </a:r>
            <a:r>
              <a:rPr lang="en-US" sz="6000" b="1">
                <a:solidFill>
                  <a:srgbClr val="2802B4"/>
                </a:solidFill>
                <a:cs typeface="Arial" charset="0"/>
              </a:rPr>
              <a:t>°</a:t>
            </a:r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ru-RU" sz="6000" b="1">
                <a:solidFill>
                  <a:srgbClr val="2802B4"/>
                </a:solidFill>
              </a:rPr>
              <a:t>42</a:t>
            </a:r>
            <a:r>
              <a:rPr lang="en-US" sz="6000" b="1">
                <a:solidFill>
                  <a:srgbClr val="2802B4"/>
                </a:solidFill>
                <a:cs typeface="Arial" charset="0"/>
              </a:rPr>
              <a:t>°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lum bright="12000" contrast="30000"/>
          </a:blip>
          <a:srcRect/>
          <a:stretch>
            <a:fillRect/>
          </a:stretch>
        </p:blipFill>
        <p:spPr bwMode="auto">
          <a:xfrm>
            <a:off x="3779838" y="2060575"/>
            <a:ext cx="4752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5472113" cy="587375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Рефлексотерапия</a:t>
            </a:r>
            <a:r>
              <a:rPr lang="ru-RU" sz="40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3457575" cy="54006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Стимуляция условных и безусловных рефлексов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Воздействие на определенные точки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Дрессировка животных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141663"/>
            <a:ext cx="22002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76250"/>
            <a:ext cx="232886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9188" y="3789363"/>
            <a:ext cx="26955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81075"/>
            <a:ext cx="226536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3860800"/>
            <a:ext cx="2354262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1525" y="476250"/>
            <a:ext cx="26527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2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4005263"/>
            <a:ext cx="338455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395288" y="404813"/>
            <a:ext cx="5060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rgbClr val="0A0A10"/>
                </a:solidFill>
              </a:rPr>
              <a:t>Триатлон включает:</a:t>
            </a: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2700338" y="1484313"/>
            <a:ext cx="1531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A0A10"/>
                </a:solidFill>
              </a:rPr>
              <a:t>1. Бег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6746875" y="3357563"/>
            <a:ext cx="2397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A0A10"/>
                </a:solidFill>
              </a:rPr>
              <a:t>2.Плавание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0" y="5734050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A0A10"/>
                </a:solidFill>
              </a:rPr>
              <a:t>3.Велопробег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5940425" y="6092825"/>
            <a:ext cx="290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A0A10"/>
                </a:solidFill>
              </a:rPr>
              <a:t>4.Стрельба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9" grpId="0"/>
      <p:bldP spid="184330" grpId="0"/>
      <p:bldP spid="184331" grpId="0"/>
      <p:bldP spid="1843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981075"/>
            <a:ext cx="6249987" cy="508000"/>
          </a:xfrm>
        </p:spPr>
        <p:txBody>
          <a:bodyPr/>
          <a:lstStyle/>
          <a:p>
            <a:r>
              <a:rPr lang="ru-RU" sz="4800" b="1">
                <a:solidFill>
                  <a:srgbClr val="0A0A10"/>
                </a:solidFill>
              </a:rPr>
              <a:t>Айкидо</a:t>
            </a:r>
            <a:r>
              <a:rPr lang="ru-RU" sz="4000"/>
              <a:t>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4895850" cy="44005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3600" b="1">
                <a:solidFill>
                  <a:srgbClr val="2802B4"/>
                </a:solidFill>
              </a:rPr>
              <a:t>Техника рукопашного боя</a:t>
            </a:r>
          </a:p>
          <a:p>
            <a:pPr marL="609600" indent="-609600">
              <a:buFontTx/>
              <a:buAutoNum type="arabicPeriod"/>
            </a:pPr>
            <a:r>
              <a:rPr lang="ru-RU" sz="3600" b="1">
                <a:solidFill>
                  <a:srgbClr val="2802B4"/>
                </a:solidFill>
              </a:rPr>
              <a:t>Искусство обороны и нападения</a:t>
            </a:r>
          </a:p>
          <a:p>
            <a:pPr marL="609600" indent="-609600">
              <a:buFontTx/>
              <a:buAutoNum type="arabicPeriod"/>
            </a:pPr>
            <a:r>
              <a:rPr lang="ru-RU" sz="3600" b="1">
                <a:solidFill>
                  <a:srgbClr val="2802B4"/>
                </a:solidFill>
              </a:rPr>
              <a:t>Искусство эффективной обороны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5148263" y="1557338"/>
            <a:ext cx="3671887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2808288" cy="1143000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Слайд</a:t>
            </a:r>
            <a:r>
              <a:rPr lang="ru-RU"/>
              <a:t>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141663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989138"/>
            <a:ext cx="28575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476250"/>
            <a:ext cx="231775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399088" y="1484313"/>
            <a:ext cx="37449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2802B4"/>
                </a:solidFill>
              </a:rPr>
              <a:t>1.Позитивный фотографический кадр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50825" y="5661025"/>
            <a:ext cx="71135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2802B4"/>
                </a:solidFill>
              </a:rPr>
              <a:t>3.Повтор однотипных упражнений в бодибилдинге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795963" y="3613150"/>
            <a:ext cx="3024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2.Вид аэробики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5" grpId="0"/>
      <p:bldP spid="6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609600"/>
            <a:ext cx="2952750" cy="1143000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Загар</a:t>
            </a:r>
            <a:r>
              <a:rPr lang="ru-RU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08275"/>
            <a:ext cx="5902325" cy="33877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Закаливающая процедура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Способствует здоровому состоянию костей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Косметическая процедура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Повышает содержание витамина </a:t>
            </a:r>
            <a:r>
              <a:rPr lang="en-US" b="1">
                <a:solidFill>
                  <a:srgbClr val="2802B4"/>
                </a:solidFill>
              </a:rPr>
              <a:t>D</a:t>
            </a:r>
            <a:endParaRPr lang="ru-RU" b="1">
              <a:solidFill>
                <a:srgbClr val="2802B4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908050"/>
            <a:ext cx="2306637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292600"/>
            <a:ext cx="231775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476250"/>
            <a:ext cx="231775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76600" y="609600"/>
            <a:ext cx="2663825" cy="1143000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Фитнесс</a:t>
            </a:r>
            <a:r>
              <a:rPr lang="ru-RU"/>
              <a:t> 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620713"/>
            <a:ext cx="17272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3357563"/>
            <a:ext cx="1700212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3716338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63575" y="2749550"/>
            <a:ext cx="2613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1.Аэробика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508625" y="2781300"/>
            <a:ext cx="189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2.Бег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808038" y="5773738"/>
            <a:ext cx="290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3. Зарядка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487988" y="577373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4. Шейпинг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7" grpId="0"/>
      <p:bldP spid="8208" grpId="0"/>
      <p:bldP spid="82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329487" cy="1008062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В традиционных финских банях (саунах)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462463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Используют березовый веник</a:t>
            </a:r>
          </a:p>
          <a:p>
            <a:pPr marL="609600" indent="-609600">
              <a:buFontTx/>
              <a:buAutoNum type="arabicPeriod"/>
            </a:pPr>
            <a:endParaRPr lang="ru-RU" sz="2800" b="1">
              <a:solidFill>
                <a:srgbClr val="2802B4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Используют можжевеловый веник</a:t>
            </a:r>
          </a:p>
          <a:p>
            <a:pPr marL="609600" indent="-609600">
              <a:buFontTx/>
              <a:buNone/>
            </a:pPr>
            <a:endParaRPr lang="ru-RU" sz="2800" b="1">
              <a:solidFill>
                <a:srgbClr val="2802B4"/>
              </a:solidFill>
            </a:endParaRPr>
          </a:p>
          <a:p>
            <a:pPr marL="609600" indent="-609600">
              <a:buFontTx/>
              <a:buNone/>
            </a:pPr>
            <a:r>
              <a:rPr lang="ru-RU" sz="2800" b="1">
                <a:solidFill>
                  <a:srgbClr val="2802B4"/>
                </a:solidFill>
              </a:rPr>
              <a:t>3.   Банный  веник не используют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 contrast="48000"/>
          </a:blip>
          <a:srcRect/>
          <a:stretch>
            <a:fillRect/>
          </a:stretch>
        </p:blipFill>
        <p:spPr bwMode="auto">
          <a:xfrm>
            <a:off x="5045075" y="2205038"/>
            <a:ext cx="3170238" cy="3529012"/>
          </a:xfrm>
          <a:prstGeom prst="rect">
            <a:avLst/>
          </a:prstGeom>
          <a:solidFill>
            <a:srgbClr val="80808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609600"/>
            <a:ext cx="3816350" cy="1143000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Утомление</a:t>
            </a:r>
            <a:r>
              <a:rPr lang="ru-RU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470525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Отрицательное явление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Промежуточное состояние между болезнью и здоровьем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Естественный физиологический процесс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6227763" y="476250"/>
            <a:ext cx="2589212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836613"/>
            <a:ext cx="7473950" cy="1152525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Перед использованием банный веник следует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08275"/>
            <a:ext cx="3886200" cy="33877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Размочить в холодной воде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Размочить в крутом кипятке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Размочить в теплой воде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4953000" y="2133600"/>
            <a:ext cx="36226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</Template>
  <TotalTime>896</TotalTime>
  <Words>254</Words>
  <Application>Microsoft Office PowerPoint</Application>
  <PresentationFormat>Экран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Company Meeting</vt:lpstr>
      <vt:lpstr>ВИКТОРИНА</vt:lpstr>
      <vt:lpstr>Оптимальная температура воды для ванны</vt:lpstr>
      <vt:lpstr>Айкидо </vt:lpstr>
      <vt:lpstr>Слайд </vt:lpstr>
      <vt:lpstr>Загар </vt:lpstr>
      <vt:lpstr>Фитнесс </vt:lpstr>
      <vt:lpstr>В традиционных финских банях (саунах)</vt:lpstr>
      <vt:lpstr>Утомление </vt:lpstr>
      <vt:lpstr>Перед использованием банный веник следует</vt:lpstr>
      <vt:lpstr>Массаж противопоказан при</vt:lpstr>
      <vt:lpstr>Курение табака</vt:lpstr>
      <vt:lpstr>Аэробика </vt:lpstr>
      <vt:lpstr>Отсутствие физической активности</vt:lpstr>
      <vt:lpstr>Вид боевых искусств Японии</vt:lpstr>
      <vt:lpstr>Самое распространенное заразное заболевание</vt:lpstr>
      <vt:lpstr>Нормальные цифры артериального давления у лиц 15-20 лет</vt:lpstr>
      <vt:lpstr>Депрессия </vt:lpstr>
      <vt:lpstr>Во время сна мозг</vt:lpstr>
      <vt:lpstr>Цы - Гун</vt:lpstr>
      <vt:lpstr>Рефлексотерапия </vt:lpstr>
      <vt:lpstr>Слайд 21</vt:lpstr>
    </vt:vector>
  </TitlesOfParts>
  <Company>school12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теме:</dc:title>
  <dc:creator>Obj</dc:creator>
  <cp:lastModifiedBy>Николай</cp:lastModifiedBy>
  <cp:revision>12</cp:revision>
  <dcterms:created xsi:type="dcterms:W3CDTF">2007-11-30T06:09:42Z</dcterms:created>
  <dcterms:modified xsi:type="dcterms:W3CDTF">2013-04-29T11:36:30Z</dcterms:modified>
</cp:coreProperties>
</file>