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sldIdLst>
    <p:sldId id="256" r:id="rId3"/>
    <p:sldId id="258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757B7-5CA4-4390-AB68-2AD9D5FA73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347DF-06A5-4815-802C-85CEBD6B38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2129D-4817-4BC1-97BF-4DB36A027B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C3A62-7AED-4558-8B19-625428868D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679879-0299-478C-AE80-EF2E446856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B05D-5FD1-4E22-9010-B3737E55A8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DD289-EC68-4297-ACAC-2A27424BA7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F9503-1F4F-478A-8182-FFD37E55C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87134-8D78-4D37-86A1-19CD22322E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65B28-60AB-4E88-A8A4-648980723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9D894-AED4-4BB7-9821-0DB6BE7925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29399-3A97-41BC-997A-743EC20AD5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237CD-BC96-4247-9DD0-31D12A977E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48C0C-6514-416A-A7CD-2D7FD55FD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79F73-770E-4213-B8C4-E71DEEC5C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C750-F0A8-4ECC-8744-3094E980BC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C0E52C-D7FC-47FE-9D44-8650E4681B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FAB99-C190-4C5C-A745-2324C3E96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261309-3133-4EAB-83C9-1C1922E32A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9347B-36B8-4278-872D-DE186F46D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A474C-0776-4BB9-9761-9832473E8F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32B4A-C36F-4E42-B169-5E91EC1EB8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ЗДОРОВЫЕ ДЕТИ </a:t>
            </a:r>
            <a:br>
              <a:rPr lang="ru-RU" dirty="0" smtClean="0"/>
            </a:br>
            <a:r>
              <a:rPr lang="ru-RU" dirty="0" smtClean="0"/>
              <a:t>В ЗДОРОВОЙ СЕМЬЕ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007226"/>
          </a:xfrm>
        </p:spPr>
        <p:txBody>
          <a:bodyPr/>
          <a:lstStyle/>
          <a:p>
            <a:r>
              <a:rPr lang="ru-RU" dirty="0" smtClean="0"/>
              <a:t>МБОУ </a:t>
            </a:r>
            <a:r>
              <a:rPr lang="ru-RU" dirty="0" err="1" smtClean="0"/>
              <a:t>Сусанинская</a:t>
            </a:r>
            <a:r>
              <a:rPr lang="ru-RU" dirty="0" smtClean="0"/>
              <a:t> СОШ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7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84188"/>
            <a:ext cx="8474075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24939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4" y="1628800"/>
            <a:ext cx="30734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7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263"/>
            <a:ext cx="7992888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301208"/>
            <a:ext cx="20050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19272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74" y="2958965"/>
            <a:ext cx="14271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0002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3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590550"/>
            <a:ext cx="7778750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340768"/>
            <a:ext cx="21637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1574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241965"/>
            <a:ext cx="15367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89" y="4838564"/>
            <a:ext cx="21574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4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10" y="188640"/>
            <a:ext cx="55784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5092"/>
            <a:ext cx="4902200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Сергей\Desktop\4d82ad821d3249068b6e7e61e928d4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2068"/>
            <a:ext cx="8964487" cy="7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56104"/>
            <a:ext cx="695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</a:rPr>
              <a:t>МЫ  ЗА  ЗДОРОВЫЙ ОБРАЗ      </a:t>
            </a:r>
          </a:p>
          <a:p>
            <a:r>
              <a:rPr lang="ru-RU" sz="3600" i="1" dirty="0">
                <a:solidFill>
                  <a:srgbClr val="FFFF00"/>
                </a:solidFill>
              </a:rPr>
              <a:t> </a:t>
            </a:r>
            <a:r>
              <a:rPr lang="ru-RU" sz="3600" i="1" dirty="0" smtClean="0">
                <a:solidFill>
                  <a:srgbClr val="FFFF00"/>
                </a:solidFill>
              </a:rPr>
              <a:t>            ЖИЗНИ</a:t>
            </a:r>
            <a:endParaRPr lang="ru-RU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142875"/>
            <a:ext cx="45720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  <a:cs typeface="Times New Roman" pitchFamily="18" charset="0"/>
              </a:rPr>
              <a:t>Мало кто из нас в суматохе дней, в бешеном потоке нынешнего времени думает о своем здоровье. Лишь когда валит с ног болезнь или приходит старость, мы начинаем думать о беспечно прожитых годах.</a:t>
            </a:r>
          </a:p>
          <a:p>
            <a:pPr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  <a:cs typeface="Arial" charset="0"/>
              </a:rPr>
              <a:t>Что же такое здоровый образ жизни?</a:t>
            </a:r>
          </a:p>
          <a:p>
            <a:pPr>
              <a:defRPr/>
            </a:pPr>
            <a:r>
              <a:rPr lang="ru-RU" sz="2400" i="1" u="sng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Здоровый образ жизни </a:t>
            </a:r>
            <a:r>
              <a:rPr lang="ru-RU" sz="2400" i="1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  <a:cs typeface="Arial" charset="0"/>
              </a:rPr>
              <a:t>(ЗОЖ)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  <a:cs typeface="Arial" charset="0"/>
              </a:rPr>
              <a:t>— образ жизни отдельного человека с целью профилактики болезней и укрепления здоровья.</a:t>
            </a:r>
          </a:p>
          <a:p>
            <a:pPr>
              <a:defRPr/>
            </a:pP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3075" name="Picture 6" descr="C:\Documents and Settings\Администратор\Рабочий стол\зож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928688"/>
            <a:ext cx="4000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5513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ТЕКСТ К ЗОЖ\0005-005-Ponjatie-ZO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428604"/>
            <a:ext cx="7500990" cy="5806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56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7" y="188640"/>
            <a:ext cx="3571875" cy="3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982177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  <a:cs typeface="Arial" charset="0"/>
              </a:rPr>
              <a:t>Важнейшим элементом здорового образа жизни является </a:t>
            </a:r>
            <a:r>
              <a:rPr lang="ru-RU" sz="24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itchFamily="18" charset="0"/>
                <a:cs typeface="Arial" charset="0"/>
              </a:rPr>
              <a:t>рациональное питание: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  <a:cs typeface="Arial" charset="0"/>
              </a:rPr>
              <a:t/>
            </a:r>
            <a:br>
              <a:rPr lang="ru-RU" sz="2400" dirty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  <a:cs typeface="Arial" charset="0"/>
              </a:rPr>
            </a:b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Century Schoolbook" pitchFamily="18" charset="0"/>
                <a:cs typeface="Arial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       </a:t>
            </a:r>
            <a:r>
              <a:rPr lang="ru-RU" sz="2400" b="1" dirty="0">
                <a:solidFill>
                  <a:srgbClr val="0070C0"/>
                </a:solidFill>
                <a:latin typeface="Century Schoolbook" pitchFamily="18" charset="0"/>
                <a:cs typeface="Arial" charset="0"/>
              </a:rPr>
              <a:t>Л.Н. Толстой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25488"/>
            <a:ext cx="335915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4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428179"/>
            <a:ext cx="46805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i="1" u="sng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Принципы рационального питания:</a:t>
            </a:r>
          </a:p>
          <a:p>
            <a:pPr lvl="0">
              <a:defRPr/>
            </a:pPr>
            <a:endParaRPr lang="ru-RU" sz="2400" u="sng" dirty="0">
              <a:solidFill>
                <a:srgbClr val="1F497D">
                  <a:lumMod val="75000"/>
                </a:srgbClr>
              </a:solidFill>
              <a:latin typeface="Comic Sans MS" pitchFamily="66" charset="0"/>
              <a:cs typeface="Arial" charset="0"/>
            </a:endParaRPr>
          </a:p>
          <a:p>
            <a:pPr lvl="0">
              <a:defRPr/>
            </a:pPr>
            <a:endParaRPr lang="ru-RU" sz="2400" u="sng" dirty="0">
              <a:solidFill>
                <a:srgbClr val="1F497D">
                  <a:lumMod val="75000"/>
                </a:srgbClr>
              </a:solidFill>
              <a:latin typeface="Comic Sans MS" pitchFamily="66" charset="0"/>
              <a:cs typeface="Arial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  <a:cs typeface="Arial" charset="0"/>
              </a:rPr>
              <a:t>Строгое соблюдение ритма приема пищи.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Отучаться насыщаться пищей до предела.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Пищу надо есть с вниманием и удовольствием, не спеша прожевывать и чувствовать вкус.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B050"/>
                </a:solidFill>
                <a:latin typeface="Comic Sans MS" pitchFamily="66" charset="0"/>
                <a:cs typeface="Arial" charset="0"/>
              </a:rPr>
              <a:t>Подсознательно оказывают благотворное влияние на пищеварение  оформление блюд, сервировка стола.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FFC000"/>
                </a:solidFill>
                <a:latin typeface="Comic Sans MS" pitchFamily="66" charset="0"/>
                <a:cs typeface="Arial" charset="0"/>
              </a:rPr>
              <a:t>Употреблять в пищу сырые растительные продукты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1" y="116632"/>
            <a:ext cx="3742757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275112"/>
            <a:ext cx="4104456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4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" y="332656"/>
            <a:ext cx="865028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7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426075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5580112" y="188641"/>
            <a:ext cx="33123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Чтоб здоровье сохранить,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Организм свой укрепить,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Знает вся моя семья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Должен быть режим у дня. 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Следует, ребята, знать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Нужно всем подольше спать.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Ну а утром не лениться–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На зарядку становиться!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Чистить зубы, умываться,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И почаще улыбаться,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Закаляться, и тогда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Не страшна тебе хандра.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У здоровья есть враги,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С ними дружбы не води!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Среди них тихоня лень,</a:t>
            </a:r>
            <a:b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С ней борись ты каждый день.</a:t>
            </a:r>
            <a:endParaRPr lang="ru-RU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307816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4622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8590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4225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7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6085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006897"/>
            <a:ext cx="6768753" cy="544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0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136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Воздушный поток</vt:lpstr>
      <vt:lpstr>Волна</vt:lpstr>
      <vt:lpstr>ЗДОРОВЫЕ ДЕТИ  В ЗДОРОВОЙ СЕМЬЕ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ЗДОРОВЫЕ ДЕТИ  В ЗДОРОВОЙ СЕМЬЕ</dc:title>
  <dc:creator>Сергей</dc:creator>
  <cp:lastModifiedBy>Сергей</cp:lastModifiedBy>
  <cp:revision>9</cp:revision>
  <dcterms:created xsi:type="dcterms:W3CDTF">2014-02-04T18:53:02Z</dcterms:created>
  <dcterms:modified xsi:type="dcterms:W3CDTF">2014-02-04T19:49:31Z</dcterms:modified>
</cp:coreProperties>
</file>